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7" r:id="rId2"/>
    <p:sldId id="378" r:id="rId3"/>
    <p:sldId id="389" r:id="rId4"/>
    <p:sldId id="379" r:id="rId5"/>
    <p:sldId id="380" r:id="rId6"/>
    <p:sldId id="381" r:id="rId7"/>
    <p:sldId id="382" r:id="rId8"/>
    <p:sldId id="383" r:id="rId9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2"/>
  </p:normalViewPr>
  <p:slideViewPr>
    <p:cSldViewPr snapToGrid="0" snapToObjects="1">
      <p:cViewPr>
        <p:scale>
          <a:sx n="118" d="100"/>
          <a:sy n="118" d="100"/>
        </p:scale>
        <p:origin x="-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A53E5D-4AED-9042-89A5-D5772B6DC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C0E9FAE-1A0C-B949-AD86-7435EB915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FAF6202-B31C-5244-A3FF-8A34D656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4/20/2022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0D4F1FE-212A-1348-9787-F1F6BAAA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568214-6B80-DA40-870E-A56DF14F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5529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698FCDB-D191-F949-A548-6ACC4BB1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D662649-37D5-2D4B-9CC2-07C278BB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B14A4C2-B1D8-1D47-9431-199083C8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4/20/2022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62E72B4-8986-3444-9F8F-7BC0AA18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61E70E5-BA57-DF4B-82FA-8478B915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1673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020C958-E45D-2146-9E24-FE7D108EE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24E0E03-3C00-1A42-8E04-BDCBDFC2D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C9D7BBE-BBF8-E54D-A8E4-ED47B97C6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4/20/2022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5CC04F-55D5-0C47-BD42-11DD32C1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C75AB19-A72A-B540-BEF0-4E9E253A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1695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30F53B-CF52-7346-BAC6-FCF43D21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CA46608-DA72-C946-95E6-9886A396E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592963D-9E8B-E244-8E8E-E7CA5049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4/20/2022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789052D-5E23-6646-8EAB-87D48F8D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13C87A4-4975-FE46-BCDD-EC123F72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9654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1BB9D9-956C-8C46-B642-97A824B4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DACFF3B-036F-9A46-90D6-92D6E604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468A652-264A-9E43-A9FF-1DAA6FA7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4/20/2022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4A96C62-0275-1E49-BDA7-41A11805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742688C-65B0-BD46-8846-CEDE1E3F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8777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3198406-1FE2-664F-8B17-FDD8A2B7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170F66A-3125-BB4E-A351-4F7D95D44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433C2C8-79DF-A84E-A3DB-49163EB27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6D85559-1D53-584B-8EDD-D2F00950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4/20/2022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DAF80BD-64FD-4C40-81A8-55316885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453D80B-F1C3-3B41-9D8F-FBB2CE2E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7079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EF663A-2649-904F-AB6E-144C814A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B4BAC5E-9D10-B74B-898C-CAF01435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6BBE274-0CE6-8B43-B341-BCA3C7288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949E979-1E12-D640-BB54-81143AF3D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7D61291-8AF6-DC47-9B6C-D32CBCF4D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1534F53-AA67-0447-B2FD-F73628DA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4/20/2022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741A488-6751-A942-8278-BEE40070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CD3F669D-E8D0-BD4D-B656-96B0567D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0901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A512C9-85B8-F648-A9EB-4866621B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BF84C16D-E095-5D47-B4F6-E560FA23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4/20/2022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1EED89B-77C5-CD43-9C9B-B8AFE2F4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F5AD0B7-77AA-3D40-9C33-35E60BC3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7476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95B45397-4620-3546-877F-4B22D18C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4/20/2022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C3CB12E-B85F-5341-AA59-86F9206A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01741A1-D83A-934F-A83A-9731CBD8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8127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BE1A2A-6622-8F40-BF53-03A3E8CA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A69B39A-423D-CD43-A726-2647C3068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BA2E2F0-1BF2-0F4E-A18F-6B77801C4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C7B0D4E-3384-8E42-95F5-B6AF1C67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4/20/2022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E8AE7AF-DB9C-3F41-A1C6-0BFD0908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86B1B49-2F9C-684C-8743-514C4EC2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1890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D103EE-AD0A-564D-925D-F404F38B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B28A576-FCCA-5542-9146-DBC2687BE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BA5EE0D-7F29-EA45-B0CC-29B46E327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589FCBC-6DA4-AA41-A19A-DFC6BA20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238-6066-E848-AA52-24E42C82FD7D}" type="datetimeFigureOut">
              <a:rPr lang="es-US" smtClean="0"/>
              <a:t>4/20/2022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D56E0DB-EF54-504A-AF4B-626DA609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FC353D6-4E46-184A-A6B0-79D72175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6193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EA4F2B34-D4A5-F44E-A099-57430D69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ACC63A3-6B15-0549-8805-F4006AB12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E1AC0A9-6F8A-DB40-ABD1-F40430C34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6238-6066-E848-AA52-24E42C82FD7D}" type="datetimeFigureOut">
              <a:rPr lang="es-US" smtClean="0"/>
              <a:t>4/20/2022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E06115B-EA11-9C48-A360-BA41F9198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EA642E9-B86B-AF4F-A0B3-346F33518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D2A6B-2D30-6B44-BA02-88AE409EA1C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444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eclaranet.sinaloa.gob.mx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eclaranet.sinaloa.gob.mx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06774" y="1916832"/>
            <a:ext cx="10181781" cy="883412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s-MX" sz="4400" dirty="0" smtClean="0">
                <a:solidFill>
                  <a:srgbClr val="C00000"/>
                </a:solidFill>
              </a:rPr>
              <a:t/>
            </a:r>
            <a:br>
              <a:rPr lang="es-MX" sz="4400" dirty="0" smtClean="0">
                <a:solidFill>
                  <a:srgbClr val="C00000"/>
                </a:solidFill>
              </a:rPr>
            </a:br>
            <a:r>
              <a:rPr lang="es-MX" sz="4400" dirty="0" smtClean="0">
                <a:solidFill>
                  <a:srgbClr val="C00000"/>
                </a:solidFill>
              </a:rPr>
              <a:t/>
            </a:r>
            <a:br>
              <a:rPr lang="es-MX" sz="4400" dirty="0" smtClean="0">
                <a:solidFill>
                  <a:srgbClr val="C00000"/>
                </a:solidFill>
              </a:rPr>
            </a:br>
            <a:r>
              <a:rPr lang="es-MX" sz="4400" dirty="0">
                <a:solidFill>
                  <a:srgbClr val="C00000"/>
                </a:solidFill>
              </a:rPr>
              <a:t/>
            </a:r>
            <a:br>
              <a:rPr lang="es-MX" sz="4400" dirty="0">
                <a:solidFill>
                  <a:srgbClr val="C00000"/>
                </a:solidFill>
              </a:rPr>
            </a:br>
            <a:r>
              <a:rPr lang="es-MX" sz="4400" dirty="0" smtClean="0">
                <a:solidFill>
                  <a:srgbClr val="C00000"/>
                </a:solidFill>
              </a:rPr>
              <a:t/>
            </a:r>
            <a:br>
              <a:rPr lang="es-MX" sz="4400" dirty="0" smtClean="0">
                <a:solidFill>
                  <a:srgbClr val="C00000"/>
                </a:solidFill>
              </a:rPr>
            </a:br>
            <a:endParaRPr lang="es-MX" sz="4400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68772" y="1915030"/>
            <a:ext cx="8518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spc="-100" dirty="0" smtClean="0">
                <a:latin typeface="Eras Bold ITC" pitchFamily="34" charset="0"/>
                <a:cs typeface="Arial" pitchFamily="34" charset="0"/>
              </a:rPr>
              <a:t>GUÍA PARA </a:t>
            </a:r>
          </a:p>
          <a:p>
            <a:pPr algn="ctr"/>
            <a:r>
              <a:rPr lang="es-MX" sz="4000" b="1" spc="-100" dirty="0" smtClean="0">
                <a:latin typeface="Eras Bold ITC" pitchFamily="34" charset="0"/>
                <a:cs typeface="Arial" pitchFamily="34" charset="0"/>
              </a:rPr>
              <a:t>RECUPERACIÓN DE </a:t>
            </a:r>
            <a:r>
              <a:rPr lang="es-MX" sz="4000" b="1" spc="-100" dirty="0" smtClean="0">
                <a:solidFill>
                  <a:srgbClr val="C00000"/>
                </a:solidFill>
                <a:latin typeface="Eras Bold ITC" pitchFamily="34" charset="0"/>
                <a:cs typeface="Arial" pitchFamily="34" charset="0"/>
              </a:rPr>
              <a:t>CONTRASEÑA </a:t>
            </a:r>
            <a:r>
              <a:rPr lang="es-MX" sz="4000" b="1" spc="-100" dirty="0" smtClean="0">
                <a:latin typeface="Eras Bold ITC" pitchFamily="34" charset="0"/>
                <a:cs typeface="Arial" pitchFamily="34" charset="0"/>
              </a:rPr>
              <a:t>PARA PRESENTAR </a:t>
            </a:r>
            <a:r>
              <a:rPr lang="es-MX" sz="4000" b="1" spc="-100" dirty="0">
                <a:latin typeface="Eras Bold ITC" pitchFamily="34" charset="0"/>
                <a:cs typeface="Arial" pitchFamily="34" charset="0"/>
              </a:rPr>
              <a:t>TU </a:t>
            </a:r>
            <a:r>
              <a:rPr lang="es-MX" sz="4000" b="1" spc="-100" dirty="0" smtClean="0">
                <a:latin typeface="Eras Bold ITC" pitchFamily="34" charset="0"/>
                <a:cs typeface="Arial" pitchFamily="34" charset="0"/>
              </a:rPr>
              <a:t>DECLARACIÓN. </a:t>
            </a:r>
            <a:endParaRPr lang="es-MX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047284" y="713802"/>
            <a:ext cx="9048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cap="none" spc="-1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¿Qué debo hacer para recuperar mi contraseña?</a:t>
            </a:r>
            <a:endParaRPr lang="es-MX" sz="3200" cap="none" spc="-1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60414" y="1448820"/>
            <a:ext cx="989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cap="none" spc="-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 procedimiento de recuperación de contraseña lo puede llevar a cabo usted mismo, de acuerdo a lo siguiente: </a:t>
            </a:r>
            <a:endParaRPr lang="es-MX" sz="3200" cap="none" spc="-10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91853" y="2183845"/>
            <a:ext cx="989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0" cap="none" spc="-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1) Ingresa al sitio </a:t>
            </a:r>
            <a:r>
              <a:rPr lang="es-MX" sz="1800" cap="none" spc="-1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s-MX" sz="1800" cap="none" spc="-1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s-MX" sz="1800" cap="none" spc="-1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declaranet.sinaloa.gob.mx</a:t>
            </a:r>
            <a:r>
              <a:rPr lang="es-MX" sz="1800" cap="none" spc="-1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MX" sz="1800" b="0" cap="none" spc="-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 haga clic en el botón </a:t>
            </a:r>
            <a:r>
              <a:rPr lang="es-MX" sz="1800" cap="none" spc="-1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DECLARA AQUÍ, </a:t>
            </a:r>
            <a:r>
              <a:rPr lang="es-MX" sz="1800" cap="none" spc="-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que se encuentra en la pantalla de inicio de dicho sistema como se muestra a continuación: </a:t>
            </a:r>
            <a:endParaRPr lang="es-MX" sz="1800" b="0" cap="none" spc="-1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6 Imagen"/>
          <p:cNvPicPr/>
          <p:nvPr/>
        </p:nvPicPr>
        <p:blipFill rotWithShape="1">
          <a:blip r:embed="rId3"/>
          <a:srcRect l="33159" t="43389" r="16841" b="15994"/>
          <a:stretch/>
        </p:blipFill>
        <p:spPr bwMode="auto">
          <a:xfrm>
            <a:off x="2133600" y="2895600"/>
            <a:ext cx="8153400" cy="3329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47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84850" y="715114"/>
            <a:ext cx="9659071" cy="95993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ClrTx/>
              <a:buNone/>
              <a:defRPr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2) Se desplegará la pantalla de inicio, en la que deberá ingresar su </a:t>
            </a:r>
            <a:r>
              <a:rPr lang="es-MX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CURP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y posteriormente dar clic en </a:t>
            </a:r>
            <a:r>
              <a:rPr lang="es-MX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iniciar sesión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, para visualizar la siguiente pantalla</a:t>
            </a: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s-MX" sz="18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algn="just"/>
            <a:endParaRPr lang="es-MX" sz="1800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pic>
        <p:nvPicPr>
          <p:cNvPr id="9" name="8 Imagen"/>
          <p:cNvPicPr/>
          <p:nvPr/>
        </p:nvPicPr>
        <p:blipFill rotWithShape="1">
          <a:blip r:embed="rId3"/>
          <a:srcRect l="28857" t="31293" r="16040" b="29652"/>
          <a:stretch/>
        </p:blipFill>
        <p:spPr bwMode="auto">
          <a:xfrm>
            <a:off x="2057400" y="1561763"/>
            <a:ext cx="8153400" cy="4229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22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66764" y="899512"/>
            <a:ext cx="9265714" cy="10668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3) Una vez que haya ingresado elija la opción de recuperar contraseña y presione sobre la pregunta:</a:t>
            </a:r>
            <a:r>
              <a:rPr lang="es-MX" sz="1800" dirty="0" smtClean="0"/>
              <a:t> </a:t>
            </a:r>
            <a:r>
              <a:rPr lang="es-MX" sz="1800" b="1" dirty="0" smtClean="0"/>
              <a:t>¿La has olvidado?</a:t>
            </a:r>
            <a:endParaRPr lang="es-MX" sz="1800" dirty="0"/>
          </a:p>
        </p:txBody>
      </p:sp>
      <p:sp>
        <p:nvSpPr>
          <p:cNvPr id="2" name="1 Rectángulo"/>
          <p:cNvSpPr/>
          <p:nvPr/>
        </p:nvSpPr>
        <p:spPr>
          <a:xfrm>
            <a:off x="3588035" y="2061751"/>
            <a:ext cx="1344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B050"/>
                </a:solidFill>
              </a:rPr>
              <a:t> </a:t>
            </a:r>
            <a:endParaRPr lang="es-MX" b="1" dirty="0">
              <a:solidFill>
                <a:srgbClr val="00B050"/>
              </a:solidFill>
            </a:endParaRPr>
          </a:p>
        </p:txBody>
      </p:sp>
      <p:pic>
        <p:nvPicPr>
          <p:cNvPr id="14" name="13 Imagen"/>
          <p:cNvPicPr/>
          <p:nvPr/>
        </p:nvPicPr>
        <p:blipFill rotWithShape="1">
          <a:blip r:embed="rId2"/>
          <a:srcRect l="36443" t="42846" r="16927" b="10852"/>
          <a:stretch/>
        </p:blipFill>
        <p:spPr bwMode="auto">
          <a:xfrm>
            <a:off x="2663628" y="2061751"/>
            <a:ext cx="7162800" cy="3900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47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993460" y="585642"/>
            <a:ext cx="9748084" cy="273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4) Desplegada la opción, se habilitará una pantalla en la que deberá ingresar su </a:t>
            </a:r>
            <a:r>
              <a:rPr lang="es-MX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CURP:</a:t>
            </a:r>
            <a:endParaRPr lang="es-MX" sz="1600" b="1" dirty="0">
              <a:solidFill>
                <a:srgbClr val="C00000"/>
              </a:solidFill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35593" t="33217" r="35850" b="27547"/>
          <a:stretch/>
        </p:blipFill>
        <p:spPr bwMode="auto">
          <a:xfrm>
            <a:off x="2895601" y="1003414"/>
            <a:ext cx="6172199" cy="2143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704006" y="3233563"/>
            <a:ext cx="10997077" cy="547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5) Ingresado su CURP, el sistema le notificará que su solicitud ha sido enviada al correo electrónico que tiene registrado en el sistema DeclaraNet :</a:t>
            </a:r>
            <a:endParaRPr lang="es-MX" sz="1600" b="1" dirty="0">
              <a:solidFill>
                <a:srgbClr val="C00000"/>
              </a:solidFill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3"/>
          <a:srcRect l="35386" t="30570" r="35104" b="25313"/>
          <a:stretch/>
        </p:blipFill>
        <p:spPr bwMode="auto">
          <a:xfrm>
            <a:off x="2667000" y="3780805"/>
            <a:ext cx="6400800" cy="2467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37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025665" y="1251535"/>
            <a:ext cx="10821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6) Ya que el sistema envió el o los correos respectivos (dependiendo si cuenta con un correo o dos registrados), deberá proseguir con el proceso de recuperación ingresando a su cuenta de correo electrónico registrado, el cual podrá identificar con el remitente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IDENTIDAD: ESTADO DE SINALOA, SECRETARÍA DE TRANSPARENCIA Y RENDICIÓN DE CUENTAS,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por lo que tendrá que hacer clic en la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frase </a:t>
            </a:r>
            <a:r>
              <a:rPr lang="es-MX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 desea cambiar su contraseña dé </a:t>
            </a:r>
            <a:r>
              <a:rPr lang="es-MX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es-MX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aquí</a:t>
            </a:r>
            <a:r>
              <a:rPr lang="es-MX" b="1" u="sng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tal y como se muestra a continuación: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/>
          <p:cNvPicPr/>
          <p:nvPr/>
        </p:nvPicPr>
        <p:blipFill rotWithShape="1">
          <a:blip r:embed="rId2"/>
          <a:srcRect l="26263" t="51271" r="8538" b="12062"/>
          <a:stretch/>
        </p:blipFill>
        <p:spPr bwMode="auto">
          <a:xfrm>
            <a:off x="1676400" y="2971800"/>
            <a:ext cx="9143999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91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081338" y="474700"/>
            <a:ext cx="996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7) Una vez que se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aperture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la pantalla emergente, deberá crear la nueva contraseña que haya elegido y proceda a confirmarla haciendo clic en el botón de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Aceptar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para que ésta quede establecida como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Nueva Contraseña: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/>
          <p:cNvPicPr/>
          <p:nvPr/>
        </p:nvPicPr>
        <p:blipFill rotWithShape="1">
          <a:blip r:embed="rId2"/>
          <a:srcRect l="38527" t="38514" r="28039" b="18084"/>
          <a:stretch/>
        </p:blipFill>
        <p:spPr bwMode="auto">
          <a:xfrm>
            <a:off x="3543300" y="1457914"/>
            <a:ext cx="4572000" cy="1828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16819" y="3533485"/>
            <a:ext cx="1082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8) Generada su nueva contraseña, ingrese de nueva cuenta al portal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Declara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Net: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/>
        </p:blipFill>
        <p:spPr bwMode="auto">
          <a:xfrm>
            <a:off x="2514600" y="3889089"/>
            <a:ext cx="6629400" cy="232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74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54167" y="668909"/>
            <a:ext cx="996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9) Corrobore la nueva contraseña, ingresando la recién creada y haz clic en el botón de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Entrar: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/>
          <p:nvPr/>
        </p:nvPicPr>
        <p:blipFill rotWithShape="1">
          <a:blip r:embed="rId2"/>
          <a:srcRect l="29857" t="32978" r="17080" b="23695"/>
          <a:stretch/>
        </p:blipFill>
        <p:spPr bwMode="auto">
          <a:xfrm>
            <a:off x="3456220" y="1139628"/>
            <a:ext cx="5072111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7430" y="3418852"/>
            <a:ext cx="1057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¡Listo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!, ahora ya puede iniciar el llenado de su declaración a través del sistema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Declara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Net Sinaloa: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Imagen"/>
          <p:cNvPicPr/>
          <p:nvPr/>
        </p:nvPicPr>
        <p:blipFill rotWithShape="1">
          <a:blip r:embed="rId3"/>
          <a:srcRect l="13610" t="5384" r="23346" b="65453"/>
          <a:stretch/>
        </p:blipFill>
        <p:spPr bwMode="auto">
          <a:xfrm>
            <a:off x="2061184" y="3802582"/>
            <a:ext cx="7811100" cy="2369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2223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353</Words>
  <Application>Microsoft Office PowerPoint</Application>
  <PresentationFormat>Personalizado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aleeettss@outlook.com</dc:creator>
  <cp:lastModifiedBy>UTRC</cp:lastModifiedBy>
  <cp:revision>55</cp:revision>
  <dcterms:created xsi:type="dcterms:W3CDTF">2021-11-05T00:18:27Z</dcterms:created>
  <dcterms:modified xsi:type="dcterms:W3CDTF">2022-04-20T17:53:07Z</dcterms:modified>
</cp:coreProperties>
</file>