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7" r:id="rId10"/>
    <p:sldId id="388" r:id="rId1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2"/>
  </p:normalViewPr>
  <p:slideViewPr>
    <p:cSldViewPr snapToGrid="0" snapToObjects="1">
      <p:cViewPr>
        <p:scale>
          <a:sx n="118" d="100"/>
          <a:sy n="118" d="100"/>
        </p:scale>
        <p:origin x="-1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A53E5D-4AED-9042-89A5-D5772B6DC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C0E9FAE-1A0C-B949-AD86-7435EB915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AF6202-B31C-5244-A3FF-8A34D656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0D4F1FE-212A-1348-9787-F1F6BAAA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568214-6B80-DA40-870E-A56DF14F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5529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98FCDB-D191-F949-A548-6ACC4BB1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D662649-37D5-2D4B-9CC2-07C278BB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B14A4C2-B1D8-1D47-9431-199083C8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62E72B4-8986-3444-9F8F-7BC0AA18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61E70E5-BA57-DF4B-82FA-8478B915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1673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020C958-E45D-2146-9E24-FE7D108EE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24E0E03-3C00-1A42-8E04-BDCBDFC2D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9D7BBE-BBF8-E54D-A8E4-ED47B97C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5CC04F-55D5-0C47-BD42-11DD32C1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C75AB19-A72A-B540-BEF0-4E9E253A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1695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30F53B-CF52-7346-BAC6-FCF43D21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CA46608-DA72-C946-95E6-9886A396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592963D-9E8B-E244-8E8E-E7CA5049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789052D-5E23-6646-8EAB-87D48F8D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13C87A4-4975-FE46-BCDD-EC123F72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654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1BB9D9-956C-8C46-B642-97A824B4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DACFF3B-036F-9A46-90D6-92D6E604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468A652-264A-9E43-A9FF-1DAA6FA7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A96C62-0275-1E49-BDA7-41A11805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42688C-65B0-BD46-8846-CEDE1E3F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8777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198406-1FE2-664F-8B17-FDD8A2B7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170F66A-3125-BB4E-A351-4F7D95D4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433C2C8-79DF-A84E-A3DB-49163EB27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6D85559-1D53-584B-8EDD-D2F00950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DAF80BD-64FD-4C40-81A8-55316885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453D80B-F1C3-3B41-9D8F-FBB2CE2E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7079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EF663A-2649-904F-AB6E-144C814A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B4BAC5E-9D10-B74B-898C-CAF01435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6BBE274-0CE6-8B43-B341-BCA3C7288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949E979-1E12-D640-BB54-81143AF3D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7D61291-8AF6-DC47-9B6C-D32CBCF4D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1534F53-AA67-0447-B2FD-F73628DA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741A488-6751-A942-8278-BEE40070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D3F669D-E8D0-BD4D-B656-96B0567D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090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A512C9-85B8-F648-A9EB-4866621B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F84C16D-E095-5D47-B4F6-E560FA23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1EED89B-77C5-CD43-9C9B-B8AFE2F4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F5AD0B7-77AA-3D40-9C33-35E60BC3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476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5B45397-4620-3546-877F-4B22D18C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C3CB12E-B85F-5341-AA59-86F9206A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01741A1-D83A-934F-A83A-9731CBD8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812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BE1A2A-6622-8F40-BF53-03A3E8CA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69B39A-423D-CD43-A726-2647C3068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BA2E2F0-1BF2-0F4E-A18F-6B77801C4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C7B0D4E-3384-8E42-95F5-B6AF1C67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E8AE7AF-DB9C-3F41-A1C6-0BFD0908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86B1B49-2F9C-684C-8743-514C4EC2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1890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D103EE-AD0A-564D-925D-F404F38B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B28A576-FCCA-5542-9146-DBC2687BE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BA5EE0D-7F29-EA45-B0CC-29B46E327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589FCBC-6DA4-AA41-A19A-DFC6BA20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D56E0DB-EF54-504A-AF4B-626DA609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FC353D6-4E46-184A-A6B0-79D72175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6193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A4F2B34-D4A5-F44E-A099-57430D69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CC63A3-6B15-0549-8805-F4006AB12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E1AC0A9-6F8A-DB40-ABD1-F40430C34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6238-6066-E848-AA52-24E42C82FD7D}" type="datetimeFigureOut">
              <a:rPr lang="es-US" smtClean="0"/>
              <a:t>4/22/2022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E06115B-EA11-9C48-A360-BA41F9198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EA642E9-B86B-AF4F-A0B3-346F33518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444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eclaranet.sinaloa.gob.mx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claranet.sinaloa.gob.mx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6774" y="1916832"/>
            <a:ext cx="10181781" cy="88341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MX" sz="4400" dirty="0" smtClean="0">
                <a:solidFill>
                  <a:srgbClr val="C00000"/>
                </a:solidFill>
              </a:rPr>
              <a:t/>
            </a:r>
            <a:br>
              <a:rPr lang="es-MX" sz="4400" dirty="0" smtClean="0">
                <a:solidFill>
                  <a:srgbClr val="C00000"/>
                </a:solidFill>
              </a:rPr>
            </a:br>
            <a:r>
              <a:rPr lang="es-MX" sz="4400" dirty="0" smtClean="0">
                <a:solidFill>
                  <a:srgbClr val="C00000"/>
                </a:solidFill>
              </a:rPr>
              <a:t/>
            </a:r>
            <a:br>
              <a:rPr lang="es-MX" sz="4400" dirty="0" smtClean="0">
                <a:solidFill>
                  <a:srgbClr val="C00000"/>
                </a:solidFill>
              </a:rPr>
            </a:br>
            <a:r>
              <a:rPr lang="es-MX" sz="4400" dirty="0">
                <a:solidFill>
                  <a:srgbClr val="C00000"/>
                </a:solidFill>
              </a:rPr>
              <a:t/>
            </a:r>
            <a:br>
              <a:rPr lang="es-MX" sz="4400" dirty="0">
                <a:solidFill>
                  <a:srgbClr val="C00000"/>
                </a:solidFill>
              </a:rPr>
            </a:br>
            <a:r>
              <a:rPr lang="es-MX" sz="4400" dirty="0" smtClean="0">
                <a:solidFill>
                  <a:srgbClr val="C00000"/>
                </a:solidFill>
              </a:rPr>
              <a:t/>
            </a:r>
            <a:br>
              <a:rPr lang="es-MX" sz="4400" dirty="0" smtClean="0">
                <a:solidFill>
                  <a:srgbClr val="C00000"/>
                </a:solidFill>
              </a:rPr>
            </a:br>
            <a:endParaRPr lang="es-MX" sz="44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STRC\AppData\Local\Microsoft\Windows\Temporary Internet Files\Content.IE5\KSZOBHBQ\transparency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71" y="4509121"/>
            <a:ext cx="3695733" cy="17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71073" y="1056810"/>
            <a:ext cx="777686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900" b="1" spc="-100" dirty="0" smtClean="0">
                <a:latin typeface="Eras Bold ITC" pitchFamily="34" charset="0"/>
                <a:cs typeface="Arial" pitchFamily="34" charset="0"/>
              </a:rPr>
              <a:t>GUÍA PARA EL REGISTRO DE NUEVOS URUARIOS DEL SISTEMA 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9200" y="3451830"/>
            <a:ext cx="8655909" cy="7694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>
              <a:spcBef>
                <a:spcPct val="0"/>
              </a:spcBef>
              <a:buNone/>
              <a:defRPr sz="4400" cap="none" spc="-100" baseline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tx1"/>
                </a:solidFill>
                <a:latin typeface="Eras Bold ITC" pitchFamily="34" charset="0"/>
                <a:cs typeface="Arial" pitchFamily="34" charset="0"/>
              </a:rPr>
              <a:t>DECLARA</a:t>
            </a:r>
            <a:r>
              <a:rPr lang="es-MX" sz="3600" b="1" dirty="0">
                <a:latin typeface="Eras Bold ITC" pitchFamily="34" charset="0"/>
                <a:cs typeface="Arial" pitchFamily="34" charset="0"/>
              </a:rPr>
              <a:t>NET </a:t>
            </a:r>
            <a:r>
              <a:rPr lang="es-MX" sz="3600" b="1" dirty="0">
                <a:solidFill>
                  <a:schemeClr val="tx1"/>
                </a:solidFill>
                <a:latin typeface="Eras Bold ITC" pitchFamily="34" charset="0"/>
                <a:cs typeface="Arial" pitchFamily="34" charset="0"/>
              </a:rPr>
              <a:t>SINALOA</a:t>
            </a:r>
            <a:endParaRPr lang="es-MX" sz="3600" b="1" dirty="0">
              <a:solidFill>
                <a:schemeClr val="tx1"/>
              </a:solidFill>
              <a:latin typeface="Eras Bold IT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76" y="2012235"/>
            <a:ext cx="5964515" cy="379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47880" y="1355430"/>
            <a:ext cx="856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Deberás ingresar tu contraseña y dar clic en </a:t>
            </a:r>
            <a:r>
              <a:rPr lang="es-MX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Entrar</a:t>
            </a:r>
            <a:endParaRPr lang="es-MX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890185" y="4353731"/>
            <a:ext cx="1847883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330505" y="550258"/>
            <a:ext cx="7606513" cy="92249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" pitchFamily="34" charset="0"/>
                <a:cs typeface="Arial" pitchFamily="34" charset="0"/>
              </a:rPr>
              <a:t>¡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AHORA SÍ A DECLARAR!</a:t>
            </a: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776" y="1580962"/>
            <a:ext cx="10428181" cy="155300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buClrTx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Primero debes ingresar a la plataforma</a:t>
            </a:r>
            <a:endParaRPr lang="es-MX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  <a:defRPr/>
            </a:pPr>
            <a:r>
              <a:rPr lang="es-MX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s-MX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s-MX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declaranet.sinaloa.gob.mx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s-MX" dirty="0">
              <a:solidFill>
                <a:srgbClr val="FF0000"/>
              </a:solidFill>
            </a:endParaRPr>
          </a:p>
          <a:p>
            <a:pPr algn="just"/>
            <a:endParaRPr lang="es-MX" dirty="0" smtClean="0">
              <a:hlinkClick r:id="rId2"/>
            </a:endParaRPr>
          </a:p>
          <a:p>
            <a:pPr algn="just"/>
            <a:endParaRPr lang="es-MX" dirty="0"/>
          </a:p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047284" y="608606"/>
            <a:ext cx="904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cap="none" spc="-1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¿Qué debo hacer para comenzar a declarar?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1520709" y="2671890"/>
            <a:ext cx="8536384" cy="32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/>
          <p:nvPr/>
        </p:nvPicPr>
        <p:blipFill rotWithShape="1">
          <a:blip r:embed="rId2"/>
          <a:srcRect l="1827" t="6496" r="55238" b="5105"/>
          <a:stretch/>
        </p:blipFill>
        <p:spPr bwMode="auto">
          <a:xfrm>
            <a:off x="7200670" y="2784004"/>
            <a:ext cx="2692400" cy="311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3"/>
          <a:srcRect l="2608" t="7943" r="56714"/>
          <a:stretch/>
        </p:blipFill>
        <p:spPr bwMode="auto">
          <a:xfrm>
            <a:off x="2754277" y="2635767"/>
            <a:ext cx="2671799" cy="3231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01402" y="542167"/>
            <a:ext cx="9265714" cy="160713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MX" sz="3200" b="1" dirty="0" smtClean="0"/>
          </a:p>
          <a:p>
            <a:pPr algn="just"/>
            <a:r>
              <a:rPr lang="es-MX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Ojo</a:t>
            </a:r>
            <a:r>
              <a:rPr lang="es-MX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asegúrate de </a:t>
            </a:r>
            <a:r>
              <a:rPr lang="es-MX" sz="3000" b="1" dirty="0">
                <a:latin typeface="Arial" pitchFamily="34" charset="0"/>
                <a:cs typeface="Arial" pitchFamily="34" charset="0"/>
              </a:rPr>
              <a:t>estar 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en la plataforma correcta, </a:t>
            </a:r>
            <a:r>
              <a:rPr lang="es-MX" sz="3000" b="1" dirty="0">
                <a:latin typeface="Arial" pitchFamily="34" charset="0"/>
                <a:cs typeface="Arial" pitchFamily="34" charset="0"/>
              </a:rPr>
              <a:t>de lo contrario, no podrás recibir el correo electrónico de confirmación.</a:t>
            </a:r>
          </a:p>
          <a:p>
            <a:pPr algn="just"/>
            <a:endParaRPr lang="es-MX" dirty="0" smtClean="0">
              <a:hlinkClick r:id="rId4"/>
            </a:endParaRPr>
          </a:p>
          <a:p>
            <a:pPr marL="0" indent="0" algn="just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6" name="5 Multiplicar"/>
          <p:cNvSpPr/>
          <p:nvPr/>
        </p:nvSpPr>
        <p:spPr>
          <a:xfrm>
            <a:off x="8195991" y="2199147"/>
            <a:ext cx="1001282" cy="5089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3588035" y="2061751"/>
            <a:ext cx="1344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00B050"/>
                </a:solidFill>
              </a:rPr>
              <a:t>✔</a:t>
            </a:r>
            <a:r>
              <a:rPr lang="es-MX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20144" y="5666928"/>
            <a:ext cx="374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C00000"/>
                </a:solidFill>
              </a:rPr>
              <a:t>http://declaranet.sinaloa.gob.mx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369384" y="5671638"/>
            <a:ext cx="2972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 smtClean="0">
                <a:solidFill>
                  <a:srgbClr val="500000"/>
                </a:solidFill>
              </a:rPr>
              <a:t> </a:t>
            </a:r>
            <a:r>
              <a:rPr lang="es-MX" sz="2000" b="1" dirty="0" smtClean="0">
                <a:solidFill>
                  <a:srgbClr val="C00000"/>
                </a:solidFill>
              </a:rPr>
              <a:t>http</a:t>
            </a:r>
            <a:r>
              <a:rPr lang="es-MX" sz="2000" b="1" dirty="0">
                <a:solidFill>
                  <a:srgbClr val="C00000"/>
                </a:solidFill>
              </a:rPr>
              <a:t>://declaranet.gob.mx</a:t>
            </a:r>
          </a:p>
        </p:txBody>
      </p:sp>
    </p:spTree>
    <p:extLst>
      <p:ext uri="{BB962C8B-B14F-4D97-AF65-F5344CB8AC3E}">
        <p14:creationId xmlns:p14="http://schemas.microsoft.com/office/powerpoint/2010/main" val="20447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191" y="1456628"/>
            <a:ext cx="10160000" cy="4644766"/>
          </a:xfrm>
        </p:spPr>
        <p:txBody>
          <a:bodyPr>
            <a:normAutofit/>
          </a:bodyPr>
          <a:lstStyle/>
          <a:p>
            <a:r>
              <a:rPr lang="es-MX" sz="2600" b="1" dirty="0" smtClean="0">
                <a:latin typeface="Arial" pitchFamily="34" charset="0"/>
                <a:cs typeface="Arial" pitchFamily="34" charset="0"/>
              </a:rPr>
              <a:t>Como segundo paso, debes registrarte!</a:t>
            </a:r>
          </a:p>
          <a:p>
            <a:pPr marL="114300" indent="0">
              <a:buNone/>
            </a:pPr>
            <a:r>
              <a:rPr lang="es-MX" sz="2600" b="1" u="sng" dirty="0" smtClean="0">
                <a:latin typeface="Arial" pitchFamily="34" charset="0"/>
                <a:cs typeface="Arial" pitchFamily="34" charset="0"/>
              </a:rPr>
              <a:t>Para hacerlo ten en cuenta lo siguiente:</a:t>
            </a:r>
          </a:p>
          <a:p>
            <a:pPr marL="114300" indent="0">
              <a:buNone/>
            </a:pPr>
            <a:endParaRPr lang="es-MX" sz="2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CURP.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Registro Federal de Contribuyentes «RFC» con homoclave.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Contar con correo electrónico personal vigente (gmail, hotmail, outlook, yahoo).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s-MX" sz="2600" b="1" i="1" dirty="0" smtClean="0">
                <a:latin typeface="Arial" pitchFamily="34" charset="0"/>
                <a:cs typeface="Arial" pitchFamily="34" charset="0"/>
              </a:rPr>
              <a:t>No tienes uno? Debes crearlo, de lo contrario no podrás culminar el registro correctamente.</a:t>
            </a:r>
          </a:p>
          <a:p>
            <a:pPr marL="342900" lvl="1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Ahora</a:t>
            </a:r>
            <a:r>
              <a:rPr lang="es-MX" sz="2600" b="1" dirty="0">
                <a:latin typeface="Arial" pitchFamily="34" charset="0"/>
                <a:cs typeface="Arial" pitchFamily="34" charset="0"/>
              </a:rPr>
              <a:t>, CREA TU </a:t>
            </a: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CONTRASEÑA.</a:t>
            </a:r>
            <a:endParaRPr lang="es-MX" sz="2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lipse"/>
          <p:cNvSpPr/>
          <p:nvPr/>
        </p:nvSpPr>
        <p:spPr>
          <a:xfrm>
            <a:off x="5551072" y="4365104"/>
            <a:ext cx="1031931" cy="3812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Elipse"/>
          <p:cNvSpPr/>
          <p:nvPr/>
        </p:nvSpPr>
        <p:spPr>
          <a:xfrm>
            <a:off x="5711957" y="4365104"/>
            <a:ext cx="871044" cy="3812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56" y="1789661"/>
            <a:ext cx="5093161" cy="303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053353" y="568580"/>
            <a:ext cx="959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itchFamily="34" charset="0"/>
                <a:cs typeface="Arial" pitchFamily="34" charset="0"/>
              </a:rPr>
              <a:t>Para crear tu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contraseña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primero debes  insertar tu CURP en la página de inicio, al dar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clic,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te aparecerá la siguiente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imagen: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85234" y="5119425"/>
            <a:ext cx="969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itchFamily="34" charset="0"/>
                <a:cs typeface="Arial" pitchFamily="34" charset="0"/>
              </a:rPr>
              <a:t>Como se indica en la pantalla,  deberás ir a la parte inferior 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registrarte como </a:t>
            </a:r>
            <a:r>
              <a:rPr lang="es-MX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¿Nuevo Usuario? </a:t>
            </a:r>
            <a:r>
              <a:rPr lang="es-MX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Regístrate</a:t>
            </a:r>
            <a:endParaRPr lang="es-MX" sz="2400" b="1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lecha doblada hacia arriba"/>
          <p:cNvSpPr/>
          <p:nvPr/>
        </p:nvSpPr>
        <p:spPr>
          <a:xfrm rot="16200000">
            <a:off x="7282953" y="3834349"/>
            <a:ext cx="981343" cy="1313087"/>
          </a:xfrm>
          <a:prstGeom prst="bent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91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11" y="917644"/>
            <a:ext cx="8501695" cy="137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11" y="2290538"/>
            <a:ext cx="8425495" cy="29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75856" y="5352880"/>
            <a:ext cx="1114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Una vez que llenes el formulario que tienes en pantalla, en la parte inferior deberás crear tus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credenciales de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acceso, que será tu </a:t>
            </a:r>
            <a:r>
              <a:rPr lang="es-MX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CONTRASEÑA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doblada hacia arriba"/>
          <p:cNvSpPr/>
          <p:nvPr/>
        </p:nvSpPr>
        <p:spPr>
          <a:xfrm rot="16200000">
            <a:off x="7335486" y="1384386"/>
            <a:ext cx="1109921" cy="6697597"/>
          </a:xfrm>
          <a:prstGeom prst="bentUpArrow">
            <a:avLst>
              <a:gd name="adj1" fmla="val 8101"/>
              <a:gd name="adj2" fmla="val 23323"/>
              <a:gd name="adj3" fmla="val 3498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074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120113" y="554808"/>
            <a:ext cx="9176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Si recibiste el siguiente correo de confirmación, quiere decir que tu registro como usuario es correcto, y debes dar</a:t>
            </a:r>
            <a:r>
              <a:rPr lang="es-MX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clic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en la parte que aparece abajo en círculo.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35" y="1911631"/>
            <a:ext cx="10400807" cy="405796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6708297" y="4456398"/>
            <a:ext cx="1847883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222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8598" y="619868"/>
            <a:ext cx="8662658" cy="1362681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Enseguida </a:t>
            </a:r>
            <a:r>
              <a:rPr lang="es-MX" sz="28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recibirás el siguiente aviso de que tu activación fue realizada con éxito</a:t>
            </a:r>
          </a:p>
        </p:txBody>
      </p:sp>
      <p:pic>
        <p:nvPicPr>
          <p:cNvPr id="5" name="6 Imagen"/>
          <p:cNvPicPr/>
          <p:nvPr/>
        </p:nvPicPr>
        <p:blipFill rotWithShape="1">
          <a:blip r:embed="rId2"/>
          <a:srcRect l="32601" t="12174" r="34016" b="33391"/>
          <a:stretch/>
        </p:blipFill>
        <p:spPr bwMode="auto">
          <a:xfrm>
            <a:off x="3581400" y="1962467"/>
            <a:ext cx="5715000" cy="375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551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839797" y="2470934"/>
            <a:ext cx="93777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3930" y="550258"/>
            <a:ext cx="7355660" cy="92249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" pitchFamily="34" charset="0"/>
                <a:cs typeface="Arial" pitchFamily="34" charset="0"/>
              </a:rPr>
              <a:t>¡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AHORA SÍ A DECLARAR!</a:t>
            </a: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76767" y="1358322"/>
            <a:ext cx="9703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 smtClean="0">
                <a:latin typeface="Arial" pitchFamily="34" charset="0"/>
                <a:cs typeface="Arial" pitchFamily="34" charset="0"/>
              </a:rPr>
              <a:t>Deberás nuevamente ingresar a la página </a:t>
            </a:r>
            <a:r>
              <a:rPr lang="es-MX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s-MX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s-MX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declaranet.sinaloa.gob.mx 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e insertar tu </a:t>
            </a:r>
            <a:r>
              <a:rPr lang="es-MX" sz="2100" b="1" dirty="0" smtClean="0">
                <a:latin typeface="Arial" pitchFamily="34" charset="0"/>
                <a:cs typeface="Arial" pitchFamily="34" charset="0"/>
              </a:rPr>
              <a:t>CURP y dar clic en </a:t>
            </a:r>
            <a:r>
              <a:rPr lang="es-MX" sz="21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MX" sz="21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niciar sesión </a:t>
            </a:r>
            <a:endParaRPr lang="es-MX" sz="21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010626" y="5246663"/>
            <a:ext cx="1847883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5323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282</Words>
  <Application>Microsoft Office PowerPoint</Application>
  <PresentationFormat>Personalizado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Enseguida recibirás el siguiente aviso de que tu activación fue realizada con éxito</vt:lpstr>
      <vt:lpstr>¡AHORA SÍ A DECLARAR!</vt:lpstr>
      <vt:lpstr>¡AHORA SÍ A DECLARAR!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aleeettss@outlook.com</dc:creator>
  <cp:lastModifiedBy>UTRC</cp:lastModifiedBy>
  <cp:revision>43</cp:revision>
  <dcterms:created xsi:type="dcterms:W3CDTF">2021-11-05T00:18:27Z</dcterms:created>
  <dcterms:modified xsi:type="dcterms:W3CDTF">2022-04-22T18:17:06Z</dcterms:modified>
</cp:coreProperties>
</file>